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embeddedFontLst>
    <p:embeddedFont>
      <p:font typeface="Source Sans 3" panose="020B0604020202020204" charset="0"/>
      <p:regular r:id="rId11"/>
    </p:embeddedFont>
    <p:embeddedFont>
      <p:font typeface="Source Serif 4 Semi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h patel" userId="b050cebf9db65e02" providerId="LiveId" clId="{44FAFB9C-1895-4327-ABC7-87241D1B83C8}"/>
    <pc:docChg chg="undo custSel modSld">
      <pc:chgData name="Ansh patel" userId="b050cebf9db65e02" providerId="LiveId" clId="{44FAFB9C-1895-4327-ABC7-87241D1B83C8}" dt="2025-12-07T18:44:05.276" v="72" actId="255"/>
      <pc:docMkLst>
        <pc:docMk/>
      </pc:docMkLst>
      <pc:sldChg chg="addSp delSp modSp mod">
        <pc:chgData name="Ansh patel" userId="b050cebf9db65e02" providerId="LiveId" clId="{44FAFB9C-1895-4327-ABC7-87241D1B83C8}" dt="2025-12-07T18:36:43.723" v="58" actId="20577"/>
        <pc:sldMkLst>
          <pc:docMk/>
          <pc:sldMk cId="0" sldId="256"/>
        </pc:sldMkLst>
        <pc:spChg chg="mod">
          <ac:chgData name="Ansh patel" userId="b050cebf9db65e02" providerId="LiveId" clId="{44FAFB9C-1895-4327-ABC7-87241D1B83C8}" dt="2025-12-07T18:35:57.063" v="52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6:04.211" v="54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6:43.723" v="58" actId="20577"/>
          <ac:spMkLst>
            <pc:docMk/>
            <pc:sldMk cId="0" sldId="256"/>
            <ac:spMk id="5" creationId="{00000000-0000-0000-0000-000000000000}"/>
          </ac:spMkLst>
        </pc:spChg>
        <pc:spChg chg="add del">
          <ac:chgData name="Ansh patel" userId="b050cebf9db65e02" providerId="LiveId" clId="{44FAFB9C-1895-4327-ABC7-87241D1B83C8}" dt="2025-12-07T18:35:37.522" v="47" actId="22"/>
          <ac:spMkLst>
            <pc:docMk/>
            <pc:sldMk cId="0" sldId="256"/>
            <ac:spMk id="7" creationId="{B9352A6A-926B-BF08-54B8-084A07EB9BEB}"/>
          </ac:spMkLst>
        </pc:spChg>
      </pc:sldChg>
      <pc:sldChg chg="modSp mod">
        <pc:chgData name="Ansh patel" userId="b050cebf9db65e02" providerId="LiveId" clId="{44FAFB9C-1895-4327-ABC7-87241D1B83C8}" dt="2025-12-07T18:38:23.405" v="71" actId="14100"/>
        <pc:sldMkLst>
          <pc:docMk/>
          <pc:sldMk cId="0" sldId="257"/>
        </pc:sldMkLst>
        <pc:spChg chg="mod">
          <ac:chgData name="Ansh patel" userId="b050cebf9db65e02" providerId="LiveId" clId="{44FAFB9C-1895-4327-ABC7-87241D1B83C8}" dt="2025-12-07T18:37:57.964" v="68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8:23.405" v="71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7:37.540" v="67" actId="14100"/>
          <ac:spMkLst>
            <pc:docMk/>
            <pc:sldMk cId="0" sldId="257"/>
            <ac:spMk id="4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7:02.979" v="60" actId="14100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Ansh patel" userId="b050cebf9db65e02" providerId="LiveId" clId="{44FAFB9C-1895-4327-ABC7-87241D1B83C8}" dt="2025-12-07T18:44:05.276" v="72" actId="255"/>
        <pc:sldMkLst>
          <pc:docMk/>
          <pc:sldMk cId="0" sldId="258"/>
        </pc:sldMkLst>
        <pc:spChg chg="mod">
          <ac:chgData name="Ansh patel" userId="b050cebf9db65e02" providerId="LiveId" clId="{44FAFB9C-1895-4327-ABC7-87241D1B83C8}" dt="2025-12-07T18:44:05.276" v="72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5:59.933" v="12" actId="255"/>
          <ac:spMkLst>
            <pc:docMk/>
            <pc:sldMk cId="0" sldId="258"/>
            <ac:spMk id="5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6:22.642" v="13" actId="255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6:39.790" v="14" actId="255"/>
          <ac:spMkLst>
            <pc:docMk/>
            <pc:sldMk cId="0" sldId="258"/>
            <ac:spMk id="16" creationId="{00000000-0000-0000-0000-000000000000}"/>
          </ac:spMkLst>
        </pc:spChg>
      </pc:sldChg>
      <pc:sldChg chg="modSp mod">
        <pc:chgData name="Ansh patel" userId="b050cebf9db65e02" providerId="LiveId" clId="{44FAFB9C-1895-4327-ABC7-87241D1B83C8}" dt="2025-12-07T18:33:45.472" v="41" actId="255"/>
        <pc:sldMkLst>
          <pc:docMk/>
          <pc:sldMk cId="0" sldId="261"/>
        </pc:sldMkLst>
        <pc:spChg chg="mod">
          <ac:chgData name="Ansh patel" userId="b050cebf9db65e02" providerId="LiveId" clId="{44FAFB9C-1895-4327-ABC7-87241D1B83C8}" dt="2025-12-07T18:30:30.308" v="2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0:46.256" v="26" actId="255"/>
          <ac:spMkLst>
            <pc:docMk/>
            <pc:sldMk cId="0" sldId="261"/>
            <ac:spMk id="6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1:03.355" v="27" actId="255"/>
          <ac:spMkLst>
            <pc:docMk/>
            <pc:sldMk cId="0" sldId="261"/>
            <ac:spMk id="7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1:23.511" v="28" actId="255"/>
          <ac:spMkLst>
            <pc:docMk/>
            <pc:sldMk cId="0" sldId="261"/>
            <ac:spMk id="9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1:37.777" v="29" actId="255"/>
          <ac:spMkLst>
            <pc:docMk/>
            <pc:sldMk cId="0" sldId="261"/>
            <ac:spMk id="12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1:52.237" v="30" actId="255"/>
          <ac:spMkLst>
            <pc:docMk/>
            <pc:sldMk cId="0" sldId="261"/>
            <ac:spMk id="15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2:01.855" v="31" actId="255"/>
          <ac:spMkLst>
            <pc:docMk/>
            <pc:sldMk cId="0" sldId="261"/>
            <ac:spMk id="18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2:29.528" v="35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2:41.695" v="36" actId="255"/>
          <ac:spMkLst>
            <pc:docMk/>
            <pc:sldMk cId="0" sldId="261"/>
            <ac:spMk id="21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2:54.761" v="37" actId="1076"/>
          <ac:spMkLst>
            <pc:docMk/>
            <pc:sldMk cId="0" sldId="261"/>
            <ac:spMk id="23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3:00.444" v="38" actId="255"/>
          <ac:spMkLst>
            <pc:docMk/>
            <pc:sldMk cId="0" sldId="261"/>
            <ac:spMk id="24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3:13.135" v="39" actId="255"/>
          <ac:spMkLst>
            <pc:docMk/>
            <pc:sldMk cId="0" sldId="261"/>
            <ac:spMk id="27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3:23.218" v="40" actId="255"/>
          <ac:spMkLst>
            <pc:docMk/>
            <pc:sldMk cId="0" sldId="261"/>
            <ac:spMk id="30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3:45.472" v="41" actId="255"/>
          <ac:spMkLst>
            <pc:docMk/>
            <pc:sldMk cId="0" sldId="261"/>
            <ac:spMk id="32" creationId="{00000000-0000-0000-0000-000000000000}"/>
          </ac:spMkLst>
        </pc:spChg>
      </pc:sldChg>
      <pc:sldChg chg="modSp mod">
        <pc:chgData name="Ansh patel" userId="b050cebf9db65e02" providerId="LiveId" clId="{44FAFB9C-1895-4327-ABC7-87241D1B83C8}" dt="2025-12-07T18:34:09.460" v="42" actId="255"/>
        <pc:sldMkLst>
          <pc:docMk/>
          <pc:sldMk cId="0" sldId="262"/>
        </pc:sldMkLst>
        <pc:spChg chg="mod">
          <ac:chgData name="Ansh patel" userId="b050cebf9db65e02" providerId="LiveId" clId="{44FAFB9C-1895-4327-ABC7-87241D1B83C8}" dt="2025-12-07T18:34:09.460" v="42" actId="255"/>
          <ac:spMkLst>
            <pc:docMk/>
            <pc:sldMk cId="0" sldId="262"/>
            <ac:spMk id="5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7:11.410" v="16" actId="255"/>
          <ac:spMkLst>
            <pc:docMk/>
            <pc:sldMk cId="0" sldId="262"/>
            <ac:spMk id="8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7:31.570" v="19" actId="255"/>
          <ac:spMkLst>
            <pc:docMk/>
            <pc:sldMk cId="0" sldId="262"/>
            <ac:spMk id="11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7:47.070" v="20" actId="255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0:17.882" v="24" actId="103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Ansh patel" userId="b050cebf9db65e02" providerId="LiveId" clId="{44FAFB9C-1895-4327-ABC7-87241D1B83C8}" dt="2025-12-07T18:27:58.249" v="21" actId="255"/>
          <ac:spMkLst>
            <pc:docMk/>
            <pc:sldMk cId="0" sldId="262"/>
            <ac:spMk id="17" creationId="{00000000-0000-0000-0000-000000000000}"/>
          </ac:spMkLst>
        </pc:spChg>
        <pc:spChg chg="mod">
          <ac:chgData name="Ansh patel" userId="b050cebf9db65e02" providerId="LiveId" clId="{44FAFB9C-1895-4327-ABC7-87241D1B83C8}" dt="2025-12-07T18:30:12.452" v="22" actId="255"/>
          <ac:spMkLst>
            <pc:docMk/>
            <pc:sldMk cId="0" sldId="262"/>
            <ac:spMk id="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460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230" y="1628079"/>
            <a:ext cx="6891454" cy="936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Crowdfunding Website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4" y="2564781"/>
            <a:ext cx="5933599" cy="591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Donation-Based Project Funding Platform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501483"/>
            <a:ext cx="7468553" cy="1943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Web Developer:</a:t>
            </a:r>
            <a:r>
              <a:rPr lang="en-US" sz="2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Ansh Patel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2800" dirty="0">
              <a:solidFill>
                <a:srgbClr val="272525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 Name: IT</a:t>
            </a:r>
          </a:p>
          <a:p>
            <a:pPr marL="0" indent="0" algn="l">
              <a:lnSpc>
                <a:spcPts val="3000"/>
              </a:lnSpc>
              <a:buNone/>
            </a:pPr>
            <a:endParaRPr lang="en-US" sz="2800" b="1" dirty="0">
              <a:solidFill>
                <a:srgbClr val="272525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ource Sans 3" pitchFamily="34" charset="0"/>
              </a:rPr>
              <a:t>Roll No. : 202501100600026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Empathize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418862" y="800696"/>
            <a:ext cx="4835009" cy="26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Understanding User Challenges in Crowdfunding Platforms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18861" y="1767362"/>
            <a:ext cx="3138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Research Objective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18862" y="2378272"/>
            <a:ext cx="6750368" cy="21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Through extensive user research and analysis of existing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2000" dirty="0">
              <a:solidFill>
                <a:srgbClr val="272525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donation-based funding platforms, we identified critical pain</a:t>
            </a:r>
          </a:p>
          <a:p>
            <a:pPr marL="0" indent="0" algn="l">
              <a:lnSpc>
                <a:spcPts val="1500"/>
              </a:lnSpc>
              <a:buNone/>
            </a:pPr>
            <a:endParaRPr lang="en-US" sz="2000" dirty="0">
              <a:solidFill>
                <a:srgbClr val="272525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points affecting both donors and campaign creators.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91" y="1253966"/>
            <a:ext cx="6750368" cy="675036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18862" y="8273415"/>
            <a:ext cx="6836450" cy="900470"/>
          </a:xfrm>
          <a:prstGeom prst="roundRect">
            <a:avLst>
              <a:gd name="adj" fmla="val 812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22" y="8273415"/>
            <a:ext cx="60960" cy="9004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9480" y="840831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Trust Deficit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599480" y="8656082"/>
            <a:ext cx="6520934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Many campaigns lack verification indicators and transparency measures, creating hesitation among potential donors about fund legitimacy.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7374969" y="8273415"/>
            <a:ext cx="6836569" cy="900470"/>
          </a:xfrm>
          <a:prstGeom prst="roundRect">
            <a:avLst>
              <a:gd name="adj" fmla="val 812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729" y="8273415"/>
            <a:ext cx="60960" cy="9004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55587" y="8408313"/>
            <a:ext cx="1485186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Information Overload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555587" y="8656082"/>
            <a:ext cx="652105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feel overwhelmed by unclear categories and scattered information, making it difficult to find causes that matter to them.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418862" y="9293543"/>
            <a:ext cx="6836450" cy="709017"/>
          </a:xfrm>
          <a:prstGeom prst="roundRect">
            <a:avLst>
              <a:gd name="adj" fmla="val 1031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2" y="9293543"/>
            <a:ext cx="60960" cy="70901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99480" y="942844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Visibility Issues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599480" y="9676209"/>
            <a:ext cx="652093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Campaign creators struggle to gain traction and maintain transparency about fundraising progress and fund allocation.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7374969" y="9293543"/>
            <a:ext cx="6836569" cy="709017"/>
          </a:xfrm>
          <a:prstGeom prst="roundRect">
            <a:avLst>
              <a:gd name="adj" fmla="val 1031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729" y="9293543"/>
            <a:ext cx="60960" cy="709017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555587" y="9428440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Security Concerns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7555587" y="9676209"/>
            <a:ext cx="6521053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Donors demand secure payment options and regular updates on how their contributions are being utilized.</a:t>
            </a:r>
            <a:endParaRPr lang="en-US" sz="900" dirty="0"/>
          </a:p>
        </p:txBody>
      </p:sp>
      <p:sp>
        <p:nvSpPr>
          <p:cNvPr id="23" name="Shape 16"/>
          <p:cNvSpPr/>
          <p:nvPr/>
        </p:nvSpPr>
        <p:spPr>
          <a:xfrm>
            <a:off x="418862" y="10137100"/>
            <a:ext cx="13792676" cy="508397"/>
          </a:xfrm>
          <a:prstGeom prst="roundRect">
            <a:avLst>
              <a:gd name="adj" fmla="val 9888"/>
            </a:avLst>
          </a:prstGeom>
          <a:solidFill>
            <a:srgbClr val="EFBEF4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20" y="10311408"/>
            <a:ext cx="149543" cy="11965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07720" y="10286643"/>
            <a:ext cx="13284160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Empathy Goal:</a:t>
            </a: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Create a transparent, trustworthy, and user-friendly donation platform that simplifies campaign discovery and enables secure, confident contributions.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88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777" y="2410063"/>
            <a:ext cx="3367088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Define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15328" y="3260050"/>
            <a:ext cx="202025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Problem Statement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5328" y="3727133"/>
            <a:ext cx="1341429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need a transparent, organized, and secure crowdfunding platform where they can easily explore campaigns, understand their impact, and make donations without confusion or risk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500777" y="3045500"/>
            <a:ext cx="15240" cy="107156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7" name="Shape 4"/>
          <p:cNvSpPr/>
          <p:nvPr/>
        </p:nvSpPr>
        <p:spPr>
          <a:xfrm>
            <a:off x="500777" y="4278035"/>
            <a:ext cx="6742867" cy="1398627"/>
          </a:xfrm>
          <a:prstGeom prst="roundRect">
            <a:avLst>
              <a:gd name="adj" fmla="val 42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1" y="4428649"/>
            <a:ext cx="429220" cy="42922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382" y="4546640"/>
            <a:ext cx="193119" cy="1931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1391" y="5000863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Trust Signals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651391" y="5297091"/>
            <a:ext cx="644163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badges, campaign progress tracking, and regular updates to build donor confidence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</p:txBody>
      </p:sp>
      <p:sp>
        <p:nvSpPr>
          <p:cNvPr id="12" name="Shape 7"/>
          <p:cNvSpPr/>
          <p:nvPr/>
        </p:nvSpPr>
        <p:spPr>
          <a:xfrm>
            <a:off x="7386638" y="4278035"/>
            <a:ext cx="6742986" cy="1398627"/>
          </a:xfrm>
          <a:prstGeom prst="roundRect">
            <a:avLst>
              <a:gd name="adj" fmla="val 42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252" y="4428649"/>
            <a:ext cx="429220" cy="42922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5242" y="4546640"/>
            <a:ext cx="193119" cy="19311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37252" y="5000863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Clear Categorization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7537252" y="5297091"/>
            <a:ext cx="644175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organization across medical, education, social causes, startups, and more.</a:t>
            </a:r>
            <a:endParaRPr lang="en-US" sz="1200" dirty="0"/>
          </a:p>
        </p:txBody>
      </p:sp>
      <p:sp>
        <p:nvSpPr>
          <p:cNvPr id="17" name="Shape 10"/>
          <p:cNvSpPr/>
          <p:nvPr/>
        </p:nvSpPr>
        <p:spPr>
          <a:xfrm>
            <a:off x="500777" y="5819656"/>
            <a:ext cx="6742867" cy="1398627"/>
          </a:xfrm>
          <a:prstGeom prst="roundRect">
            <a:avLst>
              <a:gd name="adj" fmla="val 42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391" y="5970270"/>
            <a:ext cx="429220" cy="42922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382" y="6088261"/>
            <a:ext cx="193119" cy="193119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51391" y="6542484"/>
            <a:ext cx="1794391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Simple Donation Flow</a:t>
            </a:r>
            <a:endParaRPr lang="en-US" sz="1300" dirty="0"/>
          </a:p>
        </p:txBody>
      </p:sp>
      <p:sp>
        <p:nvSpPr>
          <p:cNvPr id="21" name="Text 12"/>
          <p:cNvSpPr/>
          <p:nvPr/>
        </p:nvSpPr>
        <p:spPr>
          <a:xfrm>
            <a:off x="651391" y="6838712"/>
            <a:ext cx="6441638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Streamlined, intuitive process from campaign discovery to contribution completion.</a:t>
            </a:r>
            <a:endParaRPr lang="en-US" sz="1100" dirty="0"/>
          </a:p>
        </p:txBody>
      </p:sp>
      <p:sp>
        <p:nvSpPr>
          <p:cNvPr id="22" name="Shape 13"/>
          <p:cNvSpPr/>
          <p:nvPr/>
        </p:nvSpPr>
        <p:spPr>
          <a:xfrm>
            <a:off x="7386638" y="5819656"/>
            <a:ext cx="6742986" cy="1398627"/>
          </a:xfrm>
          <a:prstGeom prst="roundRect">
            <a:avLst>
              <a:gd name="adj" fmla="val 42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37252" y="5970270"/>
            <a:ext cx="429220" cy="42922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55242" y="6088261"/>
            <a:ext cx="193119" cy="193119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7537252" y="6542484"/>
            <a:ext cx="1683544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Secure Payments</a:t>
            </a:r>
            <a:endParaRPr lang="en-US" sz="1300" dirty="0"/>
          </a:p>
        </p:txBody>
      </p:sp>
      <p:sp>
        <p:nvSpPr>
          <p:cNvPr id="26" name="Text 15"/>
          <p:cNvSpPr/>
          <p:nvPr/>
        </p:nvSpPr>
        <p:spPr>
          <a:xfrm>
            <a:off x="7537252" y="6838712"/>
            <a:ext cx="644175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payment gateway ensuring safe, encrypted transactions.</a:t>
            </a:r>
            <a:endParaRPr lang="en-US" sz="1100" dirty="0"/>
          </a:p>
        </p:txBody>
      </p:sp>
      <p:sp>
        <p:nvSpPr>
          <p:cNvPr id="27" name="Text 16"/>
          <p:cNvSpPr/>
          <p:nvPr/>
        </p:nvSpPr>
        <p:spPr>
          <a:xfrm>
            <a:off x="500777" y="7379256"/>
            <a:ext cx="136288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 Goal:</a:t>
            </a: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Develop a transparent and accessible platform offering campaigns with structured layouts, intuitive navigation, and real-time progress tracking that empowers both donors and creators.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353" y="451842"/>
            <a:ext cx="3865245" cy="483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Ideate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61353" y="1000482"/>
            <a:ext cx="651664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Brainstorming Solutions for an Enhanced User Experience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353" y="1536740"/>
            <a:ext cx="821293" cy="9855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46833" y="1700927"/>
            <a:ext cx="28107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Campaign Verification System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046833" y="2040850"/>
            <a:ext cx="700861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verification badges and credibility indicators to build trust and reduce fraud concerns.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53" y="2522339"/>
            <a:ext cx="821293" cy="9855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46833" y="2686526"/>
            <a:ext cx="1977033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Smart Categorization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046833" y="3026450"/>
            <a:ext cx="700861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intuitive categories and advanced filters for effortless campaign browsing and discovery.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353" y="3507938"/>
            <a:ext cx="821293" cy="9855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46833" y="3672126"/>
            <a:ext cx="193262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Real-Time Tracking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7046833" y="4012049"/>
            <a:ext cx="700861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dynamic donation tracking bars showing live progress toward funding goals.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353" y="4493538"/>
            <a:ext cx="821293" cy="985599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46833" y="4657725"/>
            <a:ext cx="193262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Admin Moderation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7046833" y="4997648"/>
            <a:ext cx="7008614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 a robust system for campaign approval and quality control before publication.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6061353" y="5828109"/>
            <a:ext cx="2154674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Additional Innovations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061353" y="6233755"/>
            <a:ext cx="379666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Responsive grid-based layouts for campaign cards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6061353" y="6554033"/>
            <a:ext cx="3796665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Comment and update section for transparent communication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6061353" y="7137202"/>
            <a:ext cx="379666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Multilingual support for broader accessibility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6061353" y="7457480"/>
            <a:ext cx="3796665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Mobile-first responsive design approach</a:t>
            </a:r>
            <a:endParaRPr lang="en-US" sz="1250" dirty="0"/>
          </a:p>
        </p:txBody>
      </p:sp>
      <p:sp>
        <p:nvSpPr>
          <p:cNvPr id="22" name="Shape 15"/>
          <p:cNvSpPr/>
          <p:nvPr/>
        </p:nvSpPr>
        <p:spPr>
          <a:xfrm>
            <a:off x="10266402" y="5848707"/>
            <a:ext cx="3796665" cy="1486495"/>
          </a:xfrm>
          <a:prstGeom prst="roundRect">
            <a:avLst>
              <a:gd name="adj" fmla="val 4641"/>
            </a:avLst>
          </a:prstGeom>
          <a:solidFill>
            <a:srgbClr val="EFBEF4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589" y="6085403"/>
            <a:ext cx="205264" cy="164187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10800040" y="6053852"/>
            <a:ext cx="3098840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Chosen Solution:</a:t>
            </a:r>
            <a:r>
              <a:rPr lang="en-US" sz="12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secure, intuitive crowdfunding platform with verified campaigns, streamlined donation workflow, and real-time progress updates.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9851"/>
            <a:ext cx="102378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Proposed Design Solutions &amp;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31933"/>
            <a:ext cx="30505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Campaign Grid Layout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627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organized display with intuitive category filters for easy browsing.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2131933"/>
            <a:ext cx="35625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Verified Campaign Badges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2627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Trust indicators that reduce fraud risk and boost donor confidence.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2131933"/>
            <a:ext cx="30535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Donation Progress Bar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2627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tracking of goals, amounts raised, and contributor counts.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3662720"/>
            <a:ext cx="6357818" cy="1808798"/>
          </a:xfrm>
          <a:prstGeom prst="roundRect">
            <a:avLst>
              <a:gd name="adj" fmla="val 55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07519" y="3932515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🔒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Secure Payments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07519" y="44356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gateway options including UPI, card, and digital wallets for flexible, safe transactions.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3662720"/>
            <a:ext cx="6357818" cy="1808798"/>
          </a:xfrm>
          <a:prstGeom prst="roundRect">
            <a:avLst>
              <a:gd name="adj" fmla="val 55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04653" y="3932515"/>
            <a:ext cx="398680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📱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Mobile-Responsive Design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04653" y="443567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experience across all devices, from smartphones to desktop computers.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710833"/>
            <a:ext cx="6357818" cy="1808798"/>
          </a:xfrm>
          <a:prstGeom prst="roundRect">
            <a:avLst>
              <a:gd name="adj" fmla="val 55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07519" y="5980628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📊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User Dashboard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107519" y="648378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tracking of donations, viewing history, and saved campaigns in one place.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5710833"/>
            <a:ext cx="6357818" cy="1808798"/>
          </a:xfrm>
          <a:prstGeom prst="roundRect">
            <a:avLst>
              <a:gd name="adj" fmla="val 55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704653" y="5980628"/>
            <a:ext cx="2957751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✏️</a:t>
            </a: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Campaign Updates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704653" y="6483787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Creators can post progress images, milestones, and detailed impact reports.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534233"/>
            <a:ext cx="4571405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System Modules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79966" y="1183362"/>
            <a:ext cx="50442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Comprehensive Platform Architecture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79966" y="1817608"/>
            <a:ext cx="13270468" cy="5048369"/>
          </a:xfrm>
          <a:prstGeom prst="roundRect">
            <a:avLst>
              <a:gd name="adj" fmla="val 16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9966" y="1825228"/>
            <a:ext cx="13255228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81896" y="1949410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Module Name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524976" y="1949410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Purpose / Functionality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687586" y="2384465"/>
            <a:ext cx="13255228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81896" y="2508647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Module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524976" y="2508647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Registration, login, profile management, and authentication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7586" y="2943701"/>
            <a:ext cx="13255228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81896" y="3067883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Campaign Creator Module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524976" y="3067883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Create, edit, update, and verify campaigns with rich media support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687586" y="3502938"/>
            <a:ext cx="13255228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81896" y="3627120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Donor Module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524976" y="3627120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Browse campaigns, donate securely, track contribution history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7586" y="4062174"/>
            <a:ext cx="13255228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81896" y="4186357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Category &amp; Filter Module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524976" y="4186357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Organizes campaigns based on goals, domains, and impact areas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02826" y="4621411"/>
            <a:ext cx="13255228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81896" y="4745593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 Module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524976" y="4745593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Handles secure donations, transaction processing, and digital receipts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72346" y="5128679"/>
            <a:ext cx="13255228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81896" y="5304830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 Module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5524976" y="5304830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Approves campaigns, verifies details, monitors fraud, manages platform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87586" y="5739884"/>
            <a:ext cx="13255228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81896" y="5864066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Progress Tracking Module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5524976" y="5864066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Displays donation statistics, goal completion, and real-time updates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7586" y="6299121"/>
            <a:ext cx="13255228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81896" y="6423303"/>
            <a:ext cx="42470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Notification Module</a:t>
            </a:r>
            <a:endParaRPr lang="en-US" dirty="0"/>
          </a:p>
        </p:txBody>
      </p:sp>
      <p:sp>
        <p:nvSpPr>
          <p:cNvPr id="31" name="Text 29"/>
          <p:cNvSpPr/>
          <p:nvPr/>
        </p:nvSpPr>
        <p:spPr>
          <a:xfrm>
            <a:off x="5524976" y="6423303"/>
            <a:ext cx="822364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donors and creators about updates, milestones, and activities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679966" y="7084457"/>
            <a:ext cx="1327046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module works seamlessly together to create a cohesive, powerful platform that serves the needs of all stakeholders while maintaining security and transparency</a:t>
            </a: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78932"/>
            <a:ext cx="7468553" cy="422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600"/>
              </a:lnSpc>
              <a:buNone/>
            </a:pPr>
            <a:r>
              <a:rPr lang="en-US" sz="13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</a:t>
            </a:r>
            <a:endParaRPr lang="en-US" sz="13300" dirty="0"/>
          </a:p>
        </p:txBody>
      </p:sp>
      <p:sp>
        <p:nvSpPr>
          <p:cNvPr id="4" name="Text 1"/>
          <p:cNvSpPr/>
          <p:nvPr/>
        </p:nvSpPr>
        <p:spPr>
          <a:xfrm>
            <a:off x="6324124" y="556224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Questions?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648450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welcome your thoughts, feedback, and questions about this crowdfunding platform design.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1461B-3C60-0852-9257-0C8F11BC9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431E21-8FCB-365E-5C36-C885FD043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E8BD93-0742-FB18-6422-3F9CEF41A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5AC8A8C-081F-EB87-A812-D29DAFB1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931" y="461963"/>
            <a:ext cx="3952637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Conclusion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87931" y="1023223"/>
            <a:ext cx="3607475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 Platform Designed for Impact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87931" y="1571625"/>
            <a:ext cx="7968139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crowdfunding website simplifies donation-based funding by addressing core user needs and removing barriers to meaningful contribution. The platform ensures: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587931" y="2298025"/>
            <a:ext cx="7968139" cy="967502"/>
          </a:xfrm>
          <a:prstGeom prst="roundRect">
            <a:avLst>
              <a:gd name="adj" fmla="val 729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3429" y="2473523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✅</a:t>
            </a: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Trust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31996" y="2841367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Verified campaigns and transparent tracking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87931" y="3433405"/>
            <a:ext cx="7968139" cy="967502"/>
          </a:xfrm>
          <a:prstGeom prst="roundRect">
            <a:avLst>
              <a:gd name="adj" fmla="val 729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3429" y="3608903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✅</a:t>
            </a: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Transparency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11560" y="3965139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updates and progress visibility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587931" y="4568785"/>
            <a:ext cx="7968139" cy="967502"/>
          </a:xfrm>
          <a:prstGeom prst="roundRect">
            <a:avLst>
              <a:gd name="adj" fmla="val 729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3429" y="4744283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✅</a:t>
            </a: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Ease of Use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63429" y="5092065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navigation and simple workflows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587931" y="5681863"/>
            <a:ext cx="7968139" cy="967502"/>
          </a:xfrm>
          <a:prstGeom prst="roundRect">
            <a:avLst>
              <a:gd name="adj" fmla="val 7293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3429" y="5879663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✅</a:t>
            </a:r>
            <a:r>
              <a:rPr lang="en-US" sz="1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Security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63429" y="6227445"/>
            <a:ext cx="761714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Protected payments and data privacy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39867" y="7049572"/>
            <a:ext cx="7716202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platform empowers people to support meaningful projects and causes effortlessly, creating lasting impact in communities worldwide.</a:t>
            </a:r>
            <a:endParaRPr lang="en-US" sz="2400" dirty="0"/>
          </a:p>
        </p:txBody>
      </p:sp>
      <p:sp>
        <p:nvSpPr>
          <p:cNvPr id="19" name="Shape 16"/>
          <p:cNvSpPr/>
          <p:nvPr/>
        </p:nvSpPr>
        <p:spPr>
          <a:xfrm>
            <a:off x="587931" y="6860619"/>
            <a:ext cx="22860" cy="915353"/>
          </a:xfrm>
          <a:prstGeom prst="rect">
            <a:avLst/>
          </a:prstGeom>
          <a:solidFill>
            <a:srgbClr val="D75BE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756</Words>
  <Application>Microsoft Office PowerPoint</Application>
  <PresentationFormat>Custom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Source Sans 3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Ansh patel</cp:lastModifiedBy>
  <cp:revision>5</cp:revision>
  <dcterms:created xsi:type="dcterms:W3CDTF">2025-11-09T17:29:23Z</dcterms:created>
  <dcterms:modified xsi:type="dcterms:W3CDTF">2025-12-07T18:44:16Z</dcterms:modified>
</cp:coreProperties>
</file>